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0" r:id="rId12"/>
    <p:sldId id="301" r:id="rId13"/>
    <p:sldId id="302" r:id="rId14"/>
    <p:sldId id="303" r:id="rId15"/>
    <p:sldId id="304" r:id="rId16"/>
    <p:sldId id="305" r:id="rId17"/>
    <p:sldId id="311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6" r:id="rId53"/>
    <p:sldId id="307" r:id="rId54"/>
    <p:sldId id="309" r:id="rId55"/>
  </p:sldIdLst>
  <p:sldSz cx="10058400" cy="7772400"/>
  <p:notesSz cx="10058400" cy="7772400"/>
  <p:embeddedFontLst>
    <p:embeddedFont>
      <p:font typeface="Arial" panose="020B0604020202020204" pitchFamily="34" charset="0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555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8D929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8D929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8D929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8D929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8D929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43005" y="7324489"/>
            <a:ext cx="280670" cy="210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rgbClr val="8D929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r>
              <a:rPr dirty="0"/>
              <a:t>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/>
              <a:t>1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11</a:t>
            </a:fld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225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12</a:t>
            </a:fld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64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13</a:t>
            </a:fld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925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14</a:t>
            </a:fld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494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15</a:t>
            </a:fld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134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16</a:t>
            </a:fld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171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17</a:t>
            </a:fld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571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18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19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9366" y="482600"/>
            <a:ext cx="8665633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20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306" y="482600"/>
            <a:ext cx="8891693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21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306" y="482600"/>
            <a:ext cx="8891693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22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23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59" y="482600"/>
            <a:ext cx="881634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24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25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59" y="482600"/>
            <a:ext cx="881634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26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59" y="482600"/>
            <a:ext cx="881634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27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28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4013" y="482600"/>
            <a:ext cx="8740986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29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306" y="482600"/>
            <a:ext cx="8891693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30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4013" y="482600"/>
            <a:ext cx="8740986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31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32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33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34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35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36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37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38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39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4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40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41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42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43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44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45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46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47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48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49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5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50</a:t>
            </a:fld>
            <a:r>
              <a:rPr dirty="0"/>
              <a:t>.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8F45A1-E5C6-4E77-A117-3A9391432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352800"/>
            <a:ext cx="2838450" cy="16097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51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52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50702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53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54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6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7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8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482600"/>
            <a:ext cx="9042400" cy="508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9029700" y="0"/>
                </a:moveTo>
                <a:lnTo>
                  <a:pt x="0" y="0"/>
                </a:lnTo>
              </a:path>
            </a:pathLst>
          </a:custGeom>
          <a:solidFill>
            <a:srgbClr val="8D9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7239000"/>
            <a:ext cx="9029700" cy="0"/>
          </a:xfrm>
          <a:custGeom>
            <a:avLst/>
            <a:gdLst/>
            <a:ahLst/>
            <a:cxnLst/>
            <a:rect l="l" t="t" r="r" b="b"/>
            <a:pathLst>
              <a:path w="9029700">
                <a:moveTo>
                  <a:pt x="0" y="0"/>
                </a:moveTo>
                <a:lnTo>
                  <a:pt x="9029700" y="0"/>
                </a:lnTo>
              </a:path>
            </a:pathLst>
          </a:custGeom>
          <a:ln w="12700">
            <a:solidFill>
              <a:srgbClr val="8D92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9</a:t>
            </a:fld>
            <a:r>
              <a:rPr dirty="0"/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108</Words>
  <Application>Microsoft Office PowerPoint</Application>
  <PresentationFormat>Custom</PresentationFormat>
  <Paragraphs>54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Parin Shah</cp:lastModifiedBy>
  <cp:revision>3</cp:revision>
  <dcterms:created xsi:type="dcterms:W3CDTF">2020-03-23T01:36:52Z</dcterms:created>
  <dcterms:modified xsi:type="dcterms:W3CDTF">2020-04-22T17:33:42Z</dcterms:modified>
</cp:coreProperties>
</file>